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 varScale="1">
        <p:scale>
          <a:sx n="19" d="100"/>
          <a:sy n="19" d="100"/>
        </p:scale>
        <p:origin x="3082" y="91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2400" dirty="0"/>
            <a:t>적합한 번역 </a:t>
          </a:r>
          <a:endParaRPr lang="en-US" altLang="ko-KR" sz="2400" dirty="0"/>
        </a:p>
        <a:p>
          <a:pPr rtl="0" latinLnBrk="1"/>
          <a:r>
            <a:rPr lang="ko-KR" altLang="en-US" sz="2400" dirty="0"/>
            <a:t>사이트 선정</a:t>
          </a:r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일반적으로 통용되는 문장구조로 이루어진 </a:t>
          </a:r>
          <a:r>
            <a:rPr lang="en-US" altLang="ko-KR" sz="3200" dirty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2800" dirty="0"/>
            <a:t>Contents</a:t>
          </a:r>
          <a:r>
            <a:rPr lang="ko-KR" altLang="en-US" sz="2800" dirty="0"/>
            <a:t> </a:t>
          </a:r>
        </a:p>
        <a:p>
          <a:pPr rtl="0" latinLnBrk="1"/>
          <a:r>
            <a:rPr lang="ko-KR" altLang="fr-FR" sz="2800" dirty="0"/>
            <a:t>크롤링</a:t>
          </a:r>
          <a:endParaRPr lang="fr-FR" sz="2800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</a:t>
          </a:r>
          <a:r>
            <a:rPr lang="en-US" altLang="ko-KR" sz="3200" dirty="0" err="1"/>
            <a:t>BeautifulSoup</a:t>
          </a:r>
          <a:r>
            <a:rPr lang="ko-KR" altLang="en-US" sz="3200" dirty="0"/>
            <a:t>을 이용한 크롤링 및  데이터 마이닝</a:t>
          </a:r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dirty="0"/>
            <a:t>Sentence </a:t>
          </a:r>
          <a:endParaRPr lang="ko-KR" altLang="en-US" sz="3200" dirty="0"/>
        </a:p>
        <a:p>
          <a:pPr rtl="0" latinLnBrk="1"/>
          <a:r>
            <a:rPr lang="en-US" sz="3200" dirty="0"/>
            <a:t>Matching</a:t>
          </a:r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/>
            <a:t>시간</a:t>
          </a:r>
          <a:r>
            <a:rPr lang="en-US" sz="2800" dirty="0"/>
            <a:t> </a:t>
          </a:r>
          <a:r>
            <a:rPr lang="ko-KR" altLang="en-US" sz="2800" dirty="0"/>
            <a:t>정보를 이용한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/>
            <a:t>Ex) Script</a:t>
          </a:r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/>
            <a:t>숫자</a:t>
          </a:r>
          <a:r>
            <a:rPr lang="en-US" sz="2800" dirty="0"/>
            <a:t>,</a:t>
          </a:r>
          <a:r>
            <a:rPr lang="en-US" altLang="ko-KR" sz="2800" dirty="0"/>
            <a:t> </a:t>
          </a:r>
          <a:r>
            <a:rPr lang="ko-KR" altLang="en-US" sz="2800" dirty="0"/>
            <a:t>고유 대명사</a:t>
          </a:r>
          <a:r>
            <a:rPr lang="ko-KR" altLang="en-US" sz="2400" dirty="0"/>
            <a:t>를 이용한</a:t>
          </a:r>
          <a:r>
            <a:rPr lang="ko-KR" altLang="en-US" sz="2800" dirty="0"/>
            <a:t>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/>
            <a:t>1) </a:t>
          </a:r>
          <a:r>
            <a:rPr lang="ko-KR" altLang="en-US" sz="2000" dirty="0"/>
            <a:t>자연어 처리 툴을 사용 </a:t>
          </a:r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/>
            <a:t>2) </a:t>
          </a:r>
          <a:r>
            <a:rPr lang="en-US" sz="2000" dirty="0" err="1"/>
            <a:t>Jaccard</a:t>
          </a:r>
          <a:r>
            <a:rPr lang="en-US" sz="2000" dirty="0"/>
            <a:t> &amp; Longest Common Sequence</a:t>
          </a:r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dirty="0"/>
            <a:t>Corpus </a:t>
          </a:r>
          <a:endParaRPr lang="ko-KR" altLang="en-US" sz="3200" dirty="0"/>
        </a:p>
        <a:p>
          <a:pPr rtl="0" latinLnBrk="1">
            <a:lnSpc>
              <a:spcPct val="100000"/>
            </a:lnSpc>
          </a:pPr>
          <a:r>
            <a:rPr lang="ko-KR" altLang="en-US" sz="3200" dirty="0"/>
            <a:t>개발</a:t>
          </a:r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/>
            <a:t>다양한 </a:t>
          </a:r>
          <a:r>
            <a:rPr lang="en-US" altLang="ko-KR" sz="3000" dirty="0"/>
            <a:t>category</a:t>
          </a:r>
          <a:r>
            <a:rPr lang="ko-KR" altLang="en-US" sz="3000" dirty="0"/>
            <a:t>로 분류하여 </a:t>
          </a:r>
          <a:r>
            <a:rPr lang="en-US" altLang="ko-KR" sz="3000" dirty="0"/>
            <a:t>Usability</a:t>
          </a:r>
          <a:r>
            <a:rPr lang="ko-KR" altLang="en-US" sz="3000" dirty="0"/>
            <a:t> 향상 </a:t>
          </a:r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</dgm:pt>
  </dgm:ptLst>
  <dgm:cxnLst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적합한 번역 </a:t>
          </a:r>
          <a:endParaRPr lang="en-US" altLang="ko-KR" sz="2400" kern="1200" dirty="0"/>
        </a:p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사이트 선정</a:t>
          </a:r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일반적으로 통용되는 문장구조로 이루어진 </a:t>
          </a:r>
          <a:r>
            <a:rPr lang="en-US" altLang="ko-KR" sz="3200" kern="1200" dirty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Contents</a:t>
          </a:r>
          <a:r>
            <a:rPr lang="ko-KR" altLang="en-US" sz="2800" kern="1200" dirty="0"/>
            <a:t> </a:t>
          </a:r>
        </a:p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fr-FR" sz="2800" kern="1200" dirty="0"/>
            <a:t>크롤링</a:t>
          </a:r>
          <a:endParaRPr lang="fr-FR" sz="2800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</a:t>
          </a:r>
          <a:r>
            <a:rPr lang="en-US" altLang="ko-KR" sz="3200" kern="1200" dirty="0" err="1"/>
            <a:t>BeautifulSoup</a:t>
          </a:r>
          <a:r>
            <a:rPr lang="ko-KR" altLang="en-US" sz="3200" kern="1200" dirty="0"/>
            <a:t>을 이용한 크롤링 및  데이터 마이닝</a:t>
          </a:r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Sentence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Matching</a:t>
          </a:r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시간</a:t>
          </a:r>
          <a:r>
            <a:rPr lang="en-US" sz="2800" kern="1200" dirty="0"/>
            <a:t> </a:t>
          </a:r>
          <a:r>
            <a:rPr lang="ko-KR" altLang="en-US" sz="2800" kern="1200" dirty="0"/>
            <a:t>정보를 이용한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Ex) Script</a:t>
          </a:r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숫자</a:t>
          </a:r>
          <a:r>
            <a:rPr lang="en-US" sz="2800" kern="1200" dirty="0"/>
            <a:t>,</a:t>
          </a:r>
          <a:r>
            <a:rPr lang="en-US" altLang="ko-KR" sz="2800" kern="1200" dirty="0"/>
            <a:t> </a:t>
          </a:r>
          <a:r>
            <a:rPr lang="ko-KR" altLang="en-US" sz="2800" kern="1200" dirty="0"/>
            <a:t>고유 대명사</a:t>
          </a:r>
          <a:r>
            <a:rPr lang="ko-KR" altLang="en-US" sz="2400" kern="1200" dirty="0"/>
            <a:t>를 이용한</a:t>
          </a:r>
          <a:r>
            <a:rPr lang="ko-KR" altLang="en-US" sz="2800" kern="1200" dirty="0"/>
            <a:t>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/>
            <a:t>1) </a:t>
          </a:r>
          <a:r>
            <a:rPr lang="ko-KR" altLang="en-US" sz="2000" kern="1200" dirty="0"/>
            <a:t>자연어 처리 툴을 사용 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2) </a:t>
          </a:r>
          <a:r>
            <a:rPr lang="en-US" sz="2000" kern="1200" dirty="0" err="1"/>
            <a:t>Jaccard</a:t>
          </a:r>
          <a:r>
            <a:rPr lang="en-US" sz="2000" kern="1200" dirty="0"/>
            <a:t> &amp; Longest Common Sequence</a:t>
          </a:r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/>
            <a:t>Corpus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개발</a:t>
          </a:r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000" kern="1200" dirty="0"/>
            <a:t>다양한 </a:t>
          </a:r>
          <a:r>
            <a:rPr lang="en-US" altLang="ko-KR" sz="3000" kern="1200" dirty="0"/>
            <a:t>category</a:t>
          </a:r>
          <a:r>
            <a:rPr lang="ko-KR" altLang="en-US" sz="3000" kern="1200" dirty="0"/>
            <a:t>로 분류하여 </a:t>
          </a:r>
          <a:r>
            <a:rPr lang="en-US" altLang="ko-KR" sz="3000" kern="1200" dirty="0"/>
            <a:t>Usability</a:t>
          </a:r>
          <a:r>
            <a:rPr lang="ko-KR" altLang="en-US" sz="3000" kern="1200" dirty="0"/>
            <a:t> 향상 </a:t>
          </a:r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2016-11-22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4.png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3.png"/><Relationship Id="rId5" Type="http://schemas.openxmlformats.org/officeDocument/2006/relationships/diagramData" Target="../diagrams/data1.xm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microsoft.com/office/2007/relationships/diagramDrawing" Target="../diagrams/drawing1.xml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3921" y="19828178"/>
            <a:ext cx="21345525" cy="10528651"/>
          </a:xfrm>
          <a:prstGeom prst="rect">
            <a:avLst/>
          </a:prstGeom>
          <a:ln>
            <a:noFill/>
          </a:ln>
          <a:effectLst>
            <a:reflection endPos="0" dist="50800" dir="5400000" sy="-100000" algn="bl" rotWithShape="0"/>
          </a:effec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기계 학습 기반 자동 번역을 </a:t>
            </a: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위한 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병렬 코퍼스 개발</a:t>
            </a:r>
            <a:br>
              <a:rPr lang="ko-KR" altLang="en-US" sz="9600" dirty="0"/>
            </a:b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2016</a:t>
            </a:r>
            <a:r>
              <a:rPr lang="ko-KR" altLang="en-US" sz="2400" dirty="0">
                <a:solidFill>
                  <a:schemeClr val="bg1"/>
                </a:solidFill>
              </a:rPr>
              <a:t>년 가을학기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dirty="0">
                <a:solidFill>
                  <a:schemeClr val="bg1"/>
                </a:solidFill>
              </a:rPr>
              <a:t> 축제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[</a:t>
            </a:r>
            <a:r>
              <a:rPr lang="ko-KR" altLang="en-US" sz="2400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홍신</a:t>
            </a:r>
            <a:r>
              <a:rPr lang="en-US" altLang="ko-KR" sz="2400" dirty="0">
                <a:solidFill>
                  <a:schemeClr val="bg1"/>
                </a:solidFill>
              </a:rPr>
              <a:t>	</a:t>
            </a:r>
            <a:r>
              <a:rPr lang="ko-KR" altLang="en-US" sz="2400" dirty="0">
                <a:solidFill>
                  <a:schemeClr val="bg1"/>
                </a:solidFill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dirty="0" err="1">
                <a:solidFill>
                  <a:schemeClr val="bg1"/>
                </a:solidFill>
              </a:rPr>
              <a:t>허수민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3642" y="7559979"/>
            <a:ext cx="9677400" cy="10710624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endParaRPr lang="en-US" altLang="ko-KR" sz="1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글로벌 시대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다문화 사회</a:t>
            </a:r>
            <a:r>
              <a:rPr lang="ko-KR" altLang="en-US" sz="3200" dirty="0"/>
              <a:t>에 적합한 번역기 필요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200" dirty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상황</a:t>
            </a:r>
            <a:r>
              <a:rPr lang="en-US" altLang="ko-KR" sz="3200" dirty="0"/>
              <a:t>,</a:t>
            </a:r>
            <a:r>
              <a:rPr lang="ko-KR" altLang="en-US" sz="3200" dirty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통계 기반 자동 번역기 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번역기</a:t>
            </a:r>
            <a:endParaRPr lang="ko-KR" altLang="en-US" sz="3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코퍼스가 부족하다</a:t>
            </a:r>
            <a:r>
              <a:rPr lang="en-US" altLang="ko-KR" sz="3200" b="1" dirty="0"/>
              <a:t>.</a:t>
            </a:r>
            <a:endParaRPr lang="ko-KR" altLang="en-US" sz="3200" dirty="0"/>
          </a:p>
          <a:p>
            <a:endParaRPr lang="en-US" altLang="ko-KR" sz="2400" b="1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기존 연구 결과</a:t>
            </a:r>
            <a:endParaRPr lang="en-US" altLang="ko-KR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472" y="19921820"/>
            <a:ext cx="9677400" cy="9694962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Problem Statement</a:t>
            </a:r>
            <a:r>
              <a:rPr lang="en-US" altLang="ko-KR" sz="3200" b="1" dirty="0"/>
              <a:t> </a:t>
            </a:r>
            <a:r>
              <a:rPr lang="ko-KR" altLang="en-US" sz="3200" b="1" dirty="0"/>
              <a:t> </a:t>
            </a:r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통계 기반 자동 번역기를 개발하기 위한 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코퍼스가 부족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Constraints</a:t>
            </a:r>
          </a:p>
          <a:p>
            <a:pPr marL="0" lvl="1"/>
            <a:r>
              <a:rPr lang="en-US" altLang="ko-KR" sz="3200" dirty="0"/>
              <a:t> -</a:t>
            </a:r>
            <a:r>
              <a:rPr lang="ko-KR" altLang="en-US" sz="3200" dirty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충분한 데이터가 필요</a:t>
            </a:r>
            <a:r>
              <a:rPr lang="en-US" altLang="ko-KR" sz="3200" dirty="0"/>
              <a:t>(</a:t>
            </a:r>
            <a:r>
              <a:rPr lang="en-US" altLang="ko-KR" sz="3200" b="1" dirty="0"/>
              <a:t>500k</a:t>
            </a:r>
            <a:r>
              <a:rPr lang="ko-KR" altLang="en-US" sz="3200" dirty="0"/>
              <a:t> </a:t>
            </a:r>
            <a:r>
              <a:rPr lang="en-US" altLang="ko-KR" sz="3200" dirty="0"/>
              <a:t>sentence pair)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언제든지 어떠한 데이터라도 </a:t>
            </a:r>
            <a:r>
              <a:rPr lang="en-US" altLang="ko-KR" sz="3200" dirty="0"/>
              <a:t>corpus</a:t>
            </a:r>
            <a:r>
              <a:rPr lang="ko-KR" altLang="en-US" sz="3200" dirty="0"/>
              <a:t>에 쉽게 추가할 수 있어야 한다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Objectives</a:t>
            </a:r>
            <a:endParaRPr lang="ko-KR" altLang="en-US" sz="4000" b="1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개발 </a:t>
            </a:r>
            <a:endParaRPr lang="en-US" altLang="ko-KR" sz="3200" dirty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시대의 </a:t>
            </a:r>
            <a:r>
              <a:rPr lang="en-US" altLang="ko-KR" sz="3200" dirty="0"/>
              <a:t>text</a:t>
            </a:r>
            <a:r>
              <a:rPr lang="ko-KR" altLang="en-US" sz="3200" dirty="0"/>
              <a:t>를 포함</a:t>
            </a:r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특정 분야에 한정적이지 않고</a:t>
            </a:r>
            <a:r>
              <a:rPr lang="en-US" altLang="ko-KR" sz="3200" dirty="0"/>
              <a:t>,</a:t>
            </a:r>
            <a:r>
              <a:rPr lang="ko-KR" altLang="en-US" sz="3200" dirty="0"/>
              <a:t> 다양한 </a:t>
            </a:r>
            <a:r>
              <a:rPr lang="en-US" altLang="ko-KR" sz="3200" dirty="0"/>
              <a:t>text</a:t>
            </a:r>
            <a:r>
              <a:rPr lang="ko-KR" altLang="en-US" sz="3200" dirty="0"/>
              <a:t>로 구성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형태</a:t>
            </a:r>
            <a:r>
              <a:rPr lang="en-US" altLang="ko-KR" sz="3200" dirty="0"/>
              <a:t>:</a:t>
            </a:r>
            <a:r>
              <a:rPr lang="ko-KR" altLang="en-US" sz="3200" dirty="0"/>
              <a:t> 길이</a:t>
            </a:r>
            <a:r>
              <a:rPr lang="en-US" altLang="ko-KR" sz="3200" dirty="0"/>
              <a:t>,</a:t>
            </a:r>
            <a:r>
              <a:rPr lang="ko-KR" altLang="en-US" sz="3200" dirty="0"/>
              <a:t> 번역관계</a:t>
            </a:r>
            <a:r>
              <a:rPr lang="en-US" altLang="ko-KR" sz="3200" dirty="0"/>
              <a:t>(</a:t>
            </a:r>
            <a:r>
              <a:rPr lang="ko-KR" altLang="en-US" sz="3200" dirty="0"/>
              <a:t>한영</a:t>
            </a:r>
            <a:r>
              <a:rPr lang="en-US" altLang="ko-KR" sz="3200" dirty="0"/>
              <a:t>,</a:t>
            </a:r>
            <a:r>
              <a:rPr lang="ko-KR" altLang="en-US" sz="3200" dirty="0"/>
              <a:t> 영한</a:t>
            </a:r>
            <a:r>
              <a:rPr lang="en-US" altLang="ko-KR" sz="3200" dirty="0"/>
              <a:t>),</a:t>
            </a:r>
            <a:br>
              <a:rPr lang="en-US" altLang="ko-KR" sz="3200" dirty="0"/>
            </a:br>
            <a:r>
              <a:rPr lang="en-US" altLang="ko-KR" sz="3200" dirty="0"/>
              <a:t>        </a:t>
            </a:r>
            <a:r>
              <a:rPr lang="ko-KR" altLang="en-US" sz="3200" dirty="0"/>
              <a:t>문장형식</a:t>
            </a:r>
            <a:r>
              <a:rPr lang="en-US" altLang="ko-KR" sz="3200" dirty="0"/>
              <a:t>(</a:t>
            </a:r>
            <a:r>
              <a:rPr lang="ko-KR" altLang="en-US" sz="3200" dirty="0"/>
              <a:t>평서문</a:t>
            </a:r>
            <a:r>
              <a:rPr lang="en-US" altLang="ko-KR" sz="3200" dirty="0"/>
              <a:t>,</a:t>
            </a:r>
            <a:r>
              <a:rPr lang="ko-KR" altLang="en-US" sz="3200" dirty="0"/>
              <a:t> 의문문</a:t>
            </a:r>
            <a:r>
              <a:rPr lang="en-US" altLang="ko-KR" sz="3200" dirty="0"/>
              <a:t>)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정확하고 충분한 </a:t>
            </a:r>
            <a:r>
              <a:rPr lang="en-US" altLang="ko-KR" sz="3200" dirty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3447376526"/>
              </p:ext>
            </p:extLst>
          </p:nvPr>
        </p:nvGraphicFramePr>
        <p:xfrm>
          <a:off x="11156159" y="13962370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10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0480" y="29409454"/>
            <a:ext cx="1395837" cy="9473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6317" y="29408120"/>
            <a:ext cx="741767" cy="948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8084" y="29408120"/>
            <a:ext cx="3975541" cy="948709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326" y="13045465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33056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IV.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접근 방법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534" y="23728963"/>
            <a:ext cx="6365186" cy="487909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1196" y="18737791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정의</a:t>
            </a:r>
            <a:endParaRPr lang="en-US" altLang="ko-K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920" y="635249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배경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15326" y="7481941"/>
            <a:ext cx="9697810" cy="421653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endParaRPr lang="en-US" altLang="ko-KR" sz="3200" dirty="0"/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 부족</a:t>
            </a:r>
            <a:endParaRPr lang="en-US" altLang="ko-KR" sz="3200" dirty="0"/>
          </a:p>
          <a:p>
            <a:pPr marL="457200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영한 코퍼스</a:t>
            </a:r>
            <a:endParaRPr lang="en-US" altLang="ko-KR" sz="3200" dirty="0"/>
          </a:p>
          <a:p>
            <a:pPr marL="914400" lvl="1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세종 코퍼스</a:t>
            </a:r>
            <a:r>
              <a:rPr lang="en-US" altLang="ko-KR" sz="3200" dirty="0"/>
              <a:t> : 100K</a:t>
            </a:r>
            <a:endParaRPr lang="ko-KR" altLang="en-US" sz="3200" dirty="0"/>
          </a:p>
          <a:p>
            <a:endParaRPr lang="en-US" altLang="ko-KR" sz="3200" dirty="0"/>
          </a:p>
          <a:p>
            <a:endParaRPr lang="en-US" altLang="ko-KR" sz="32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ko-KR" altLang="en-US" sz="3200" dirty="0"/>
              <a:t>카이스트</a:t>
            </a:r>
            <a:r>
              <a:rPr lang="en-US" altLang="ko-KR" sz="3200" dirty="0"/>
              <a:t> : 60K</a:t>
            </a:r>
          </a:p>
          <a:p>
            <a:endParaRPr lang="en-US" altLang="ko-KR" sz="4400" dirty="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701920" y="7599720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783982" y="19944134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11240973" y="7564551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264427" y="13578696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988969" y="22991531"/>
            <a:ext cx="490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[LCS</a:t>
            </a:r>
            <a:r>
              <a:rPr lang="ko-KR" altLang="en-US" sz="3200" dirty="0"/>
              <a:t>를 이용한 숫자 매칭</a:t>
            </a:r>
            <a:r>
              <a:rPr lang="en-US" altLang="ko-KR" sz="3200" dirty="0"/>
              <a:t>]</a:t>
            </a:r>
            <a:endParaRPr lang="ko-KR" altLang="en-US" sz="32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652885" y="9032368"/>
            <a:ext cx="3876675" cy="6858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101107" y="9967000"/>
            <a:ext cx="3040001" cy="18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</TotalTime>
  <Words>257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HY백송B</vt:lpstr>
      <vt:lpstr>맑은 고딕</vt:lpstr>
      <vt:lpstr>Arial</vt:lpstr>
      <vt:lpstr>Calibri</vt:lpstr>
      <vt:lpstr>Calibri Light</vt:lpstr>
      <vt:lpstr>Wingdings</vt:lpstr>
      <vt:lpstr>Office 테마</vt:lpstr>
      <vt:lpstr> 기계 학습 기반 자동 번역을  위한 한글-영어 병렬 코퍼스 개발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33</cp:revision>
  <dcterms:created xsi:type="dcterms:W3CDTF">2016-11-15T12:39:50Z</dcterms:created>
  <dcterms:modified xsi:type="dcterms:W3CDTF">2016-11-22T01:15:49Z</dcterms:modified>
</cp:coreProperties>
</file>